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060B9C-5847-4867-AA63-83F36635A425}" type="datetimeFigureOut">
              <a:rPr lang="ru-RU" smtClean="0"/>
              <a:t>09.03.2021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0CC4B1-8266-4DD6-8F52-3B5ED961E9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3453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09.03.2021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3707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09.03.2021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6209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09.03.2021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7140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09.03.2021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68186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09.03.2021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33138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09.03.2021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17162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09.03.2021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84775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09.03.2021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1306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09.03.2021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6427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09.03.2021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8185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09.03.2021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8704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09.03.2021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7310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09.03.2021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1901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09.03.2021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8987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09.03.2021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8980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09.03.2021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0975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7A2F8-82F3-4212-99EF-74DE95310744}" type="datetimeFigureOut">
              <a:rPr lang="ru-RU" smtClean="0"/>
              <a:t>09.03.2021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7274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5F7A2F8-82F3-4212-99EF-74DE95310744}" type="datetimeFigureOut">
              <a:rPr lang="ru-RU" smtClean="0"/>
              <a:t>09.03.2021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21E7E-3335-406C-B2F3-BB988DD594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49581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58C382-8916-40DE-8B23-8F81A71DBB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“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Evil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Stuff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b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ru-RU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Игра на библиотеке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python </a:t>
            </a:r>
            <a:r>
              <a:rPr lang="ru-RU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“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pygame</a:t>
            </a:r>
            <a:r>
              <a:rPr lang="ru-RU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”.</a:t>
            </a:r>
            <a:br>
              <a:rPr lang="ru-RU" dirty="0"/>
            </a:b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536BAC-EAEA-4194-AD85-FC66AEEE6AF7}"/>
              </a:ext>
            </a:extLst>
          </p:cNvPr>
          <p:cNvSpPr txBox="1"/>
          <p:nvPr/>
        </p:nvSpPr>
        <p:spPr>
          <a:xfrm>
            <a:off x="9378816" y="5187570"/>
            <a:ext cx="296970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Подготовили</a:t>
            </a:r>
            <a:r>
              <a:rPr lang="en-US" sz="1400" dirty="0"/>
              <a:t> </a:t>
            </a:r>
            <a:r>
              <a:rPr lang="ru-RU" sz="1400" dirty="0"/>
              <a:t>ученики Яндекс лицея на базе</a:t>
            </a:r>
            <a:r>
              <a:rPr lang="en-US" sz="1400" dirty="0"/>
              <a:t>  </a:t>
            </a:r>
            <a:r>
              <a:rPr lang="ru-RU" sz="1400" dirty="0"/>
              <a:t>ГАПОУ «Оренбургский колледж экономики и информатики» (IT-Куб)</a:t>
            </a:r>
            <a:r>
              <a:rPr lang="en-US" sz="1400" dirty="0"/>
              <a:t>:</a:t>
            </a:r>
          </a:p>
          <a:p>
            <a:r>
              <a:rPr lang="ru-RU" sz="1400" dirty="0"/>
              <a:t>Деркач Дмитрий</a:t>
            </a:r>
            <a:endParaRPr lang="en-US" sz="1400" dirty="0"/>
          </a:p>
          <a:p>
            <a:r>
              <a:rPr lang="ru-RU" sz="1400" dirty="0"/>
              <a:t>Малахов Виктор</a:t>
            </a:r>
          </a:p>
          <a:p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2246713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573FC0-FC69-4207-B9EA-CE3AABDA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59A4B24-7057-4945-8D96-9AA4CBC4B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692191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	</a:t>
            </a:r>
            <a:r>
              <a:rPr lang="ru-RU" sz="2800" dirty="0"/>
              <a:t>Проект представляет собой игру в жанре хоррор-шутера, разработанную на языке </a:t>
            </a:r>
            <a:r>
              <a:rPr lang="en-US" sz="2800" dirty="0"/>
              <a:t>Python</a:t>
            </a:r>
            <a:r>
              <a:rPr lang="ru-RU" sz="2800" dirty="0"/>
              <a:t> с использованием «</a:t>
            </a:r>
            <a:r>
              <a:rPr lang="en-US" sz="2800" dirty="0" err="1"/>
              <a:t>PyGame</a:t>
            </a:r>
            <a:r>
              <a:rPr lang="ru-RU" sz="2800" dirty="0"/>
              <a:t>» и других вспомогательных библиотек.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312" y="4520569"/>
            <a:ext cx="3603920" cy="203167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7983" y="4520569"/>
            <a:ext cx="3611870" cy="2031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457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05638C-3CBA-470B-9C7E-EA5F5E389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Описание реализации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12ECFFA-2C30-478A-8CBE-6CF8662095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Игра воссоздаёт псевдо 3</a:t>
            </a:r>
            <a:r>
              <a:rPr lang="en-US" dirty="0"/>
              <a:t>D</a:t>
            </a:r>
            <a:r>
              <a:rPr lang="ru-RU" dirty="0"/>
              <a:t> графику. Для этого используется технология </a:t>
            </a:r>
            <a:r>
              <a:rPr lang="en-US" dirty="0"/>
              <a:t>ray</a:t>
            </a:r>
            <a:r>
              <a:rPr lang="ru-RU" dirty="0"/>
              <a:t>-</a:t>
            </a:r>
            <a:r>
              <a:rPr lang="en-US" dirty="0"/>
              <a:t>casting, </a:t>
            </a:r>
            <a:r>
              <a:rPr lang="ru-RU" dirty="0"/>
              <a:t>представляющая собой  метод при котором сцена строится на основе замеров пересечения лучей с визуализируемой поверхностью.</a:t>
            </a:r>
          </a:p>
          <a:p>
            <a:r>
              <a:rPr lang="ru-RU" dirty="0"/>
              <a:t> </a:t>
            </a:r>
            <a:r>
              <a:rPr lang="en-US" dirty="0"/>
              <a:t>Python </a:t>
            </a:r>
            <a:r>
              <a:rPr lang="ru-RU" dirty="0"/>
              <a:t>работает довольно медленно, а потому, для реализации такого затратного алгоритма</a:t>
            </a:r>
            <a:r>
              <a:rPr lang="en-US" dirty="0"/>
              <a:t>,</a:t>
            </a:r>
            <a:r>
              <a:rPr lang="ru-RU" dirty="0"/>
              <a:t> пришлось использовать дополнительную библиотеку </a:t>
            </a:r>
            <a:r>
              <a:rPr lang="en-US" dirty="0"/>
              <a:t>“</a:t>
            </a:r>
            <a:r>
              <a:rPr lang="en-US" dirty="0" err="1"/>
              <a:t>numba</a:t>
            </a:r>
            <a:r>
              <a:rPr lang="en-US" dirty="0"/>
              <a:t>”</a:t>
            </a:r>
            <a:r>
              <a:rPr lang="ru-RU" dirty="0"/>
              <a:t>. </a:t>
            </a:r>
          </a:p>
          <a:p>
            <a:r>
              <a:rPr lang="ru-RU" dirty="0"/>
              <a:t>Была продуманы и реализованы уникальные системы отображения интерфейсов, смены уровней, отображения спрайтов, как игровых объектов и т.д.</a:t>
            </a:r>
          </a:p>
          <a:p>
            <a:r>
              <a:rPr lang="ru-RU" dirty="0"/>
              <a:t>Создано три карты, воссоздающие разные игровые режимы.</a:t>
            </a:r>
          </a:p>
          <a:p>
            <a:r>
              <a:rPr lang="ru-RU" dirty="0"/>
              <a:t>Для удобства, был создан простейший редактор карт.</a:t>
            </a:r>
          </a:p>
        </p:txBody>
      </p:sp>
    </p:spTree>
    <p:extLst>
      <p:ext uri="{BB962C8B-B14F-4D97-AF65-F5344CB8AC3E}">
        <p14:creationId xmlns:p14="http://schemas.microsoft.com/office/powerpoint/2010/main" val="1408889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4E082B-CFB6-47CD-8099-98844AF3E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Основные модули и их структуры классов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23C4FA8-ACA9-4650-8F9A-91143160A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078085"/>
            <a:ext cx="8946541" cy="1101343"/>
          </a:xfrm>
        </p:spPr>
        <p:txBody>
          <a:bodyPr>
            <a:normAutofit/>
          </a:bodyPr>
          <a:lstStyle/>
          <a:p>
            <a:r>
              <a:rPr lang="ru-RU" dirty="0"/>
              <a:t>В данный момент программа насчитывает 9 дополнительных модулей, из которых 7 основных и 2 дополнительных, не считая</a:t>
            </a:r>
            <a:r>
              <a:rPr lang="en-US" dirty="0"/>
              <a:t> main </a:t>
            </a:r>
            <a:r>
              <a:rPr lang="ru-RU" dirty="0"/>
              <a:t>файл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76BE22-70AA-4744-87C8-4C02992949EE}"/>
              </a:ext>
            </a:extLst>
          </p:cNvPr>
          <p:cNvSpPr txBox="1"/>
          <p:nvPr/>
        </p:nvSpPr>
        <p:spPr>
          <a:xfrm>
            <a:off x="7542526" y="3237681"/>
            <a:ext cx="25083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Дополнительные</a:t>
            </a:r>
            <a:r>
              <a:rPr lang="en-US" dirty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Button.py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Weapon.py</a:t>
            </a: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DCBE5E-B10D-4BD6-8597-943C1841423F}"/>
              </a:ext>
            </a:extLst>
          </p:cNvPr>
          <p:cNvSpPr txBox="1"/>
          <p:nvPr/>
        </p:nvSpPr>
        <p:spPr>
          <a:xfrm>
            <a:off x="1428925" y="3237681"/>
            <a:ext cx="304520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Основные</a:t>
            </a:r>
            <a:r>
              <a:rPr lang="en-US" dirty="0"/>
              <a:t>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Game.py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Drawer.py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Settings.py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Interface.py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Player.py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World.py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Sprites.py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89220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51F960-928B-4C31-AF0A-0D7917C19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Модули и их значения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CFAE8A-6430-4AE9-9BB6-3019A2B7C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204958"/>
            <a:ext cx="8946541" cy="504344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/>
              <a:t>Основные</a:t>
            </a:r>
            <a:r>
              <a:rPr lang="en-US" dirty="0"/>
              <a:t>:</a:t>
            </a:r>
            <a:endParaRPr lang="ru-RU" dirty="0"/>
          </a:p>
          <a:p>
            <a:r>
              <a:rPr lang="en-US" dirty="0"/>
              <a:t>Game.py </a:t>
            </a:r>
            <a:r>
              <a:rPr lang="ru-RU" dirty="0"/>
              <a:t>– ядро проекта. Объединяет все остальные модули и осуществляет их совместную работу. </a:t>
            </a:r>
            <a:endParaRPr lang="en-US" dirty="0"/>
          </a:p>
          <a:p>
            <a:r>
              <a:rPr lang="en-US" dirty="0"/>
              <a:t>Drawer.py – </a:t>
            </a:r>
            <a:r>
              <a:rPr lang="ru-RU" dirty="0"/>
              <a:t>модуль, предоставляющий инструментарий для отрисовки игрового мира и спрайтов.</a:t>
            </a:r>
          </a:p>
          <a:p>
            <a:r>
              <a:rPr lang="en-US" dirty="0"/>
              <a:t>Settings.py – </a:t>
            </a:r>
            <a:r>
              <a:rPr lang="ru-RU" dirty="0"/>
              <a:t>содержит основные настройки всего проекта.</a:t>
            </a:r>
          </a:p>
          <a:p>
            <a:r>
              <a:rPr lang="en-US" dirty="0"/>
              <a:t>Interface.py - </a:t>
            </a:r>
            <a:r>
              <a:rPr lang="ru-RU" dirty="0"/>
              <a:t>модуль предоставляет набор инструментов для отрисовки интерфейса.</a:t>
            </a:r>
          </a:p>
          <a:p>
            <a:r>
              <a:rPr lang="en-US" dirty="0"/>
              <a:t>Player.py – </a:t>
            </a:r>
            <a:r>
              <a:rPr lang="ru-RU" dirty="0"/>
              <a:t>содержит класс игрока, отвечающий за взаимодействие пользователя с окружающим миром.</a:t>
            </a:r>
          </a:p>
          <a:p>
            <a:r>
              <a:rPr lang="en-US" dirty="0"/>
              <a:t>World.py – </a:t>
            </a:r>
            <a:r>
              <a:rPr lang="ru-RU" dirty="0"/>
              <a:t>осуществляет загрузку игровых карт.</a:t>
            </a:r>
          </a:p>
          <a:p>
            <a:r>
              <a:rPr lang="en-US" dirty="0"/>
              <a:t>Sprites.py –</a:t>
            </a:r>
            <a:r>
              <a:rPr lang="ru-RU" dirty="0"/>
              <a:t> модуль отвечает за взаимодействие и создание спрайтов.</a:t>
            </a:r>
          </a:p>
          <a:p>
            <a:pPr marL="0" indent="0">
              <a:buNone/>
            </a:pPr>
            <a:r>
              <a:rPr lang="ru-RU" dirty="0"/>
              <a:t>Дополнительные</a:t>
            </a:r>
            <a:r>
              <a:rPr lang="en-US" dirty="0"/>
              <a:t>:</a:t>
            </a:r>
            <a:endParaRPr lang="ru-RU" dirty="0"/>
          </a:p>
          <a:p>
            <a:r>
              <a:rPr lang="en-US" dirty="0"/>
              <a:t>Button.py </a:t>
            </a:r>
            <a:r>
              <a:rPr lang="ru-RU" dirty="0"/>
              <a:t>– модуль с классом, отвечающим за создание необходимых кнопок.</a:t>
            </a:r>
          </a:p>
          <a:p>
            <a:r>
              <a:rPr lang="en-US" dirty="0"/>
              <a:t>Weapon.py –</a:t>
            </a:r>
            <a:r>
              <a:rPr lang="ru-RU" dirty="0"/>
              <a:t> модуль, отвечающий за отрисовку и функционал оружия.</a:t>
            </a:r>
            <a:endParaRPr lang="en-US" dirty="0"/>
          </a:p>
          <a:p>
            <a:pPr marL="0" indent="0">
              <a:buNone/>
            </a:pP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64736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5854F8-C22E-4699-9780-729146887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Numba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E65478C-17D5-40AA-85D7-FC9C5F924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err="1"/>
              <a:t>Numba</a:t>
            </a:r>
            <a:r>
              <a:rPr lang="ru-RU" dirty="0"/>
              <a:t> - это JIT-компилятор с открытым исходным кодом, который переводит подмножество кода </a:t>
            </a:r>
            <a:r>
              <a:rPr lang="ru-RU" dirty="0" err="1"/>
              <a:t>Python</a:t>
            </a:r>
            <a:r>
              <a:rPr lang="ru-RU" dirty="0"/>
              <a:t> и </a:t>
            </a:r>
            <a:r>
              <a:rPr lang="ru-RU" dirty="0" err="1"/>
              <a:t>NumPy</a:t>
            </a:r>
            <a:r>
              <a:rPr lang="ru-RU" dirty="0"/>
              <a:t> в быстрый машинный код.</a:t>
            </a:r>
          </a:p>
          <a:p>
            <a:pPr marL="0" indent="0">
              <a:buNone/>
            </a:pPr>
            <a:r>
              <a:rPr lang="ru-RU" dirty="0" err="1"/>
              <a:t>Numba</a:t>
            </a:r>
            <a:r>
              <a:rPr lang="ru-RU" dirty="0"/>
              <a:t> переводит функции </a:t>
            </a:r>
            <a:r>
              <a:rPr lang="ru-RU" dirty="0" err="1"/>
              <a:t>Python</a:t>
            </a:r>
            <a:r>
              <a:rPr lang="ru-RU" dirty="0"/>
              <a:t> в оптимизированный машинный код во время выполнения с использованием стандартной библиотеки компилятора L</a:t>
            </a:r>
            <a:r>
              <a:rPr lang="en-US" dirty="0"/>
              <a:t>LVM</a:t>
            </a:r>
            <a:r>
              <a:rPr lang="ru-RU" sz="900" dirty="0"/>
              <a:t> .</a:t>
            </a:r>
          </a:p>
          <a:p>
            <a:pPr marL="0" indent="0">
              <a:buNone/>
            </a:pPr>
            <a:r>
              <a:rPr lang="ru-RU" dirty="0"/>
              <a:t> Скомпилированные с помощью </a:t>
            </a:r>
            <a:r>
              <a:rPr lang="ru-RU" dirty="0" err="1"/>
              <a:t>Numba</a:t>
            </a:r>
            <a:r>
              <a:rPr lang="ru-RU" dirty="0"/>
              <a:t> числовые алгоритмы в </a:t>
            </a:r>
            <a:r>
              <a:rPr lang="ru-RU" dirty="0" err="1"/>
              <a:t>Python</a:t>
            </a:r>
            <a:r>
              <a:rPr lang="ru-RU" dirty="0"/>
              <a:t> могут приближаться к скорости C или FORTRAN.</a:t>
            </a:r>
          </a:p>
          <a:p>
            <a:pPr marL="0" indent="0">
              <a:buNone/>
            </a:pPr>
            <a:r>
              <a:rPr lang="ru-RU" dirty="0"/>
              <a:t>Вам не нужно заменять интерпретатор </a:t>
            </a:r>
            <a:r>
              <a:rPr lang="ru-RU" dirty="0" err="1"/>
              <a:t>Python</a:t>
            </a:r>
            <a:r>
              <a:rPr lang="ru-RU" dirty="0"/>
              <a:t>, запускать отдельный этап компиляции или даже устанавливать компилятор C / C ++. </a:t>
            </a:r>
          </a:p>
        </p:txBody>
      </p:sp>
    </p:spTree>
    <p:extLst>
      <p:ext uri="{BB962C8B-B14F-4D97-AF65-F5344CB8AC3E}">
        <p14:creationId xmlns:p14="http://schemas.microsoft.com/office/powerpoint/2010/main" val="4018002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3FDF7F-8B0D-4B43-8B08-663E2A261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8072C1-D086-4EC4-9D21-4380A4497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В процессе разработки нашего проекта мы узнали как применить технологию </a:t>
            </a:r>
            <a:r>
              <a:rPr lang="en-US" dirty="0"/>
              <a:t>ray-casting</a:t>
            </a:r>
            <a:r>
              <a:rPr lang="ru-RU" dirty="0"/>
              <a:t>, а так же познакомились с </a:t>
            </a:r>
            <a:r>
              <a:rPr lang="en-US" dirty="0"/>
              <a:t>JIT-</a:t>
            </a:r>
            <a:r>
              <a:rPr lang="ru-RU" dirty="0"/>
              <a:t>компилятором </a:t>
            </a:r>
            <a:r>
              <a:rPr lang="en-US" dirty="0"/>
              <a:t>“</a:t>
            </a:r>
            <a:r>
              <a:rPr lang="en-US" dirty="0" err="1"/>
              <a:t>numba</a:t>
            </a:r>
            <a:r>
              <a:rPr lang="en-US" dirty="0"/>
              <a:t>”.</a:t>
            </a:r>
          </a:p>
          <a:p>
            <a:pPr marL="0" indent="0">
              <a:buNone/>
            </a:pPr>
            <a:r>
              <a:rPr lang="ru-RU" dirty="0"/>
              <a:t>Возможности для доработки и развития</a:t>
            </a:r>
            <a:r>
              <a:rPr lang="en-US" dirty="0"/>
              <a:t>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dirty="0"/>
              <a:t>Добавление уровней сложности для игрока.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dirty="0"/>
              <a:t>Добавление новых противников.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dirty="0"/>
              <a:t>Добавление различных игровых настроек.</a:t>
            </a:r>
          </a:p>
          <a:p>
            <a:pPr>
              <a:buFont typeface="Wingdings" panose="05000000000000000000" pitchFamily="2" charset="2"/>
              <a:buChar char="Ø"/>
            </a:pPr>
            <a:endParaRPr lang="ru-RU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7128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Воздушный поток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101</TotalTime>
  <Words>468</Words>
  <Application>Microsoft Office PowerPoint</Application>
  <PresentationFormat>Широкоэкранный</PresentationFormat>
  <Paragraphs>48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4" baseType="lpstr">
      <vt:lpstr>Arial</vt:lpstr>
      <vt:lpstr>Calibri</vt:lpstr>
      <vt:lpstr>Century Gothic</vt:lpstr>
      <vt:lpstr>Courier New</vt:lpstr>
      <vt:lpstr>Wingdings</vt:lpstr>
      <vt:lpstr>Wingdings 3</vt:lpstr>
      <vt:lpstr>Ион</vt:lpstr>
      <vt:lpstr>“Evil Stuff” Игра на библиотеке python “pygame”. </vt:lpstr>
      <vt:lpstr>Введение</vt:lpstr>
      <vt:lpstr>Описание реализации</vt:lpstr>
      <vt:lpstr>Основные модули и их структуры классов</vt:lpstr>
      <vt:lpstr>Модули и их значения</vt:lpstr>
      <vt:lpstr>Numba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“Evil Stuff” Игра на библиотеке python “pygame”.</dc:title>
  <dc:creator>Malakhov.vk</dc:creator>
  <cp:lastModifiedBy>Malakhov.vk</cp:lastModifiedBy>
  <cp:revision>13</cp:revision>
  <dcterms:created xsi:type="dcterms:W3CDTF">2021-01-15T11:16:47Z</dcterms:created>
  <dcterms:modified xsi:type="dcterms:W3CDTF">2021-03-09T13:08:02Z</dcterms:modified>
</cp:coreProperties>
</file>

<file path=docProps/thumbnail.jpeg>
</file>